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4630400" cy="8229600"/>
  <p:notesSz cx="8229600" cy="14630400"/>
  <p:embeddedFontLst>
    <p:embeddedFont>
      <p:font typeface="Arimo" panose="020B0604020202020204" charset="0"/>
      <p:regular r:id="rId12"/>
    </p:embeddedFont>
    <p:embeddedFont>
      <p:font typeface="Outfit Extra Bold" panose="020B0604020202020204" charset="0"/>
      <p:regular r:id="rId13"/>
    </p:embeddedFont>
    <p:embeddedFont>
      <p:font typeface="ROG Fonts" panose="00000500000000000000" pitchFamily="50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9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839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987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397" r="-10198" b="-15126"/>
            </a:stretch>
          </a:blipFill>
        </p:spPr>
        <p:txBody>
          <a:bodyPr/>
          <a:lstStyle/>
          <a:p>
            <a:endParaRPr lang="en-IN" sz="1440" dirty="0"/>
          </a:p>
        </p:txBody>
      </p:sp>
      <p:sp>
        <p:nvSpPr>
          <p:cNvPr id="3" name="Freeform 3"/>
          <p:cNvSpPr/>
          <p:nvPr/>
        </p:nvSpPr>
        <p:spPr>
          <a:xfrm>
            <a:off x="267701" y="377902"/>
            <a:ext cx="1617154" cy="685269"/>
          </a:xfrm>
          <a:custGeom>
            <a:avLst/>
            <a:gdLst/>
            <a:ahLst/>
            <a:cxnLst/>
            <a:rect l="l" t="t" r="r" b="b"/>
            <a:pathLst>
              <a:path w="2021442" h="856586">
                <a:moveTo>
                  <a:pt x="0" y="0"/>
                </a:moveTo>
                <a:lnTo>
                  <a:pt x="2021442" y="0"/>
                </a:lnTo>
                <a:lnTo>
                  <a:pt x="2021442" y="856586"/>
                </a:lnTo>
                <a:lnTo>
                  <a:pt x="0" y="8565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686667" y="101723"/>
            <a:ext cx="1812498" cy="953827"/>
          </a:xfrm>
          <a:custGeom>
            <a:avLst/>
            <a:gdLst/>
            <a:ahLst/>
            <a:cxnLst/>
            <a:rect l="l" t="t" r="r" b="b"/>
            <a:pathLst>
              <a:path w="2265623" h="1192284">
                <a:moveTo>
                  <a:pt x="0" y="0"/>
                </a:moveTo>
                <a:lnTo>
                  <a:pt x="2265624" y="0"/>
                </a:lnTo>
                <a:lnTo>
                  <a:pt x="2265624" y="1192285"/>
                </a:lnTo>
                <a:lnTo>
                  <a:pt x="0" y="11922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443615" y="1418475"/>
            <a:ext cx="5743170" cy="5743170"/>
          </a:xfrm>
          <a:custGeom>
            <a:avLst/>
            <a:gdLst/>
            <a:ahLst/>
            <a:cxnLst/>
            <a:rect l="l" t="t" r="r" b="b"/>
            <a:pathLst>
              <a:path w="7178963" h="7178963">
                <a:moveTo>
                  <a:pt x="0" y="0"/>
                </a:moveTo>
                <a:lnTo>
                  <a:pt x="7178964" y="0"/>
                </a:lnTo>
                <a:lnTo>
                  <a:pt x="7178964" y="7178964"/>
                </a:lnTo>
                <a:lnTo>
                  <a:pt x="0" y="71789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065991" y="350715"/>
            <a:ext cx="4498419" cy="596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32"/>
              </a:lnSpc>
            </a:pPr>
            <a:r>
              <a:rPr lang="en-US" sz="4000" dirty="0">
                <a:solidFill>
                  <a:srgbClr val="FFFFFF"/>
                </a:solidFill>
                <a:latin typeface="ROG Fonts" panose="00000500000000000000" pitchFamily="50" charset="0"/>
                <a:ea typeface="Mokoto"/>
                <a:cs typeface="Mokoto"/>
                <a:sym typeface="Mokoto"/>
              </a:rPr>
              <a:t>HACKED- 3.0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845624" y="6333750"/>
            <a:ext cx="6939153" cy="384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50"/>
              </a:lnSpc>
            </a:pPr>
            <a:r>
              <a:rPr lang="en-US" sz="2464" dirty="0">
                <a:solidFill>
                  <a:srgbClr val="FFFFFF"/>
                </a:solidFill>
                <a:latin typeface="ROG Fonts" panose="00000500000000000000" pitchFamily="50" charset="0"/>
                <a:ea typeface="Mokoto"/>
                <a:cs typeface="Mokoto"/>
                <a:sym typeface="Mokoto"/>
              </a:rPr>
              <a:t>C-2 – HACK HUSTLERS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04842" y="1681449"/>
            <a:ext cx="13420718" cy="494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2"/>
              </a:lnSpc>
            </a:pPr>
            <a:r>
              <a:rPr lang="en-US" sz="3216" spc="762" dirty="0">
                <a:solidFill>
                  <a:srgbClr val="FFFFFF"/>
                </a:solidFill>
                <a:latin typeface="ROG Fonts" panose="00000500000000000000" pitchFamily="50" charset="0"/>
                <a:ea typeface="Mokoto"/>
                <a:cs typeface="Mokoto"/>
                <a:sym typeface="Mokoto"/>
              </a:rPr>
              <a:t>EDU FLOW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18326" y="6817255"/>
            <a:ext cx="12274589" cy="6185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54"/>
              </a:lnSpc>
            </a:pPr>
            <a:r>
              <a:rPr lang="en-US" sz="1824" dirty="0">
                <a:solidFill>
                  <a:srgbClr val="FFFFFF"/>
                </a:solidFill>
                <a:latin typeface="ROG Fonts" panose="00000500000000000000" pitchFamily="50" charset="0"/>
                <a:ea typeface="Mokoto"/>
                <a:cs typeface="Mokoto"/>
                <a:sym typeface="Mokoto"/>
              </a:rPr>
              <a:t>TEAM MEMBERS NAME – SHIVENDRA NATH DWIVEDI, VINAYAK BHAT, KETAN SAINI, DHRUV SHARMA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886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Inefficient Scheduling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Manual systems are prone to errors. Labor-intensive.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31264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No Cancellation System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Lack of a claiming free slots process.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35665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Lack of Real-Time Updates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Students and teachers get outdated info.</a:t>
            </a:r>
            <a:endParaRPr lang="en-US" sz="1750" dirty="0"/>
          </a:p>
        </p:txBody>
      </p:sp>
      <p:sp>
        <p:nvSpPr>
          <p:cNvPr id="9" name="Minus Sign 8">
            <a:extLst>
              <a:ext uri="{FF2B5EF4-FFF2-40B4-BE49-F238E27FC236}">
                <a16:creationId xmlns:a16="http://schemas.microsoft.com/office/drawing/2014/main" id="{FC37AA72-62BD-7E1C-3AE0-0F8DED58F890}"/>
              </a:ext>
            </a:extLst>
          </p:cNvPr>
          <p:cNvSpPr/>
          <p:nvPr/>
        </p:nvSpPr>
        <p:spPr>
          <a:xfrm>
            <a:off x="12556274" y="7281746"/>
            <a:ext cx="2386360" cy="1371599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441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Edu-Flow Solution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893112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Friendly Interface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63094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Easy scheduling and management.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893112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Real-Time Updates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63094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Notifications for schedule changes.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893112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6140529"/>
            <a:ext cx="35699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Role-Based Authentication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63094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Specific student and teacher access.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913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40318"/>
            <a:ext cx="7556421" cy="1764387"/>
          </a:xfrm>
          <a:prstGeom prst="roundRect">
            <a:avLst>
              <a:gd name="adj" fmla="val 539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7747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Students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26517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Schedule management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370736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Class change updates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531519"/>
            <a:ext cx="7556421" cy="2206585"/>
          </a:xfrm>
          <a:prstGeom prst="roundRect">
            <a:avLst>
              <a:gd name="adj" fmla="val 431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224" y="47659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Teachers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28224" y="525637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Class cancellation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8224" y="569856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Free slot release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28224" y="614076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Claim available slots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930" y="609600"/>
            <a:ext cx="5542359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Workflow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299960" y="1745694"/>
            <a:ext cx="30480" cy="5874901"/>
          </a:xfrm>
          <a:prstGeom prst="roundRect">
            <a:avLst>
              <a:gd name="adj" fmla="val 305487"/>
            </a:avLst>
          </a:prstGeom>
          <a:solidFill>
            <a:srgbClr val="BDB8DF"/>
          </a:solidFill>
          <a:ln/>
        </p:spPr>
      </p:sp>
      <p:sp>
        <p:nvSpPr>
          <p:cNvPr id="4" name="Shape 2"/>
          <p:cNvSpPr/>
          <p:nvPr/>
        </p:nvSpPr>
        <p:spPr>
          <a:xfrm>
            <a:off x="6320373" y="2229088"/>
            <a:ext cx="775930" cy="30480"/>
          </a:xfrm>
          <a:prstGeom prst="roundRect">
            <a:avLst>
              <a:gd name="adj" fmla="val 305487"/>
            </a:avLst>
          </a:prstGeom>
          <a:solidFill>
            <a:srgbClr val="BDB8DF"/>
          </a:solidFill>
          <a:ln/>
        </p:spPr>
      </p:sp>
      <p:sp>
        <p:nvSpPr>
          <p:cNvPr id="5" name="Shape 3"/>
          <p:cNvSpPr/>
          <p:nvPr/>
        </p:nvSpPr>
        <p:spPr>
          <a:xfrm>
            <a:off x="7065824" y="1995011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50370" y="2078117"/>
            <a:ext cx="129659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5"/>
          <p:cNvSpPr/>
          <p:nvPr/>
        </p:nvSpPr>
        <p:spPr>
          <a:xfrm>
            <a:off x="3324701" y="1967389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Login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5930" y="2446853"/>
            <a:ext cx="5319951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Student/Teacher logs in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34096" y="3337560"/>
            <a:ext cx="775930" cy="30480"/>
          </a:xfrm>
          <a:prstGeom prst="roundRect">
            <a:avLst>
              <a:gd name="adj" fmla="val 305487"/>
            </a:avLst>
          </a:prstGeom>
          <a:solidFill>
            <a:srgbClr val="BDB8DF"/>
          </a:solidFill>
          <a:ln/>
        </p:spPr>
      </p:sp>
      <p:sp>
        <p:nvSpPr>
          <p:cNvPr id="10" name="Shape 8"/>
          <p:cNvSpPr/>
          <p:nvPr/>
        </p:nvSpPr>
        <p:spPr>
          <a:xfrm>
            <a:off x="7065824" y="3103483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19414" y="3186589"/>
            <a:ext cx="191572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00" dirty="0"/>
          </a:p>
        </p:txBody>
      </p:sp>
      <p:sp>
        <p:nvSpPr>
          <p:cNvPr id="12" name="Text 10"/>
          <p:cNvSpPr/>
          <p:nvPr/>
        </p:nvSpPr>
        <p:spPr>
          <a:xfrm>
            <a:off x="8534519" y="3075861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Timetable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8534519" y="3555325"/>
            <a:ext cx="5319951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Input timetable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320373" y="4335185"/>
            <a:ext cx="775930" cy="30480"/>
          </a:xfrm>
          <a:prstGeom prst="roundRect">
            <a:avLst>
              <a:gd name="adj" fmla="val 305487"/>
            </a:avLst>
          </a:prstGeom>
          <a:solidFill>
            <a:srgbClr val="BDB8DF"/>
          </a:solidFill>
          <a:ln/>
        </p:spPr>
      </p:sp>
      <p:sp>
        <p:nvSpPr>
          <p:cNvPr id="15" name="Shape 13"/>
          <p:cNvSpPr/>
          <p:nvPr/>
        </p:nvSpPr>
        <p:spPr>
          <a:xfrm>
            <a:off x="7065824" y="4101108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20605" y="4184213"/>
            <a:ext cx="189190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00" dirty="0"/>
          </a:p>
        </p:txBody>
      </p:sp>
      <p:sp>
        <p:nvSpPr>
          <p:cNvPr id="17" name="Text 15"/>
          <p:cNvSpPr/>
          <p:nvPr/>
        </p:nvSpPr>
        <p:spPr>
          <a:xfrm>
            <a:off x="3324701" y="4073485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Updates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775930" y="4552950"/>
            <a:ext cx="5319951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Teacher updates/cancels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34096" y="5332809"/>
            <a:ext cx="775930" cy="30480"/>
          </a:xfrm>
          <a:prstGeom prst="roundRect">
            <a:avLst>
              <a:gd name="adj" fmla="val 305487"/>
            </a:avLst>
          </a:prstGeom>
          <a:solidFill>
            <a:srgbClr val="BDB8DF"/>
          </a:solidFill>
          <a:ln/>
        </p:spPr>
      </p:sp>
      <p:sp>
        <p:nvSpPr>
          <p:cNvPr id="20" name="Shape 18"/>
          <p:cNvSpPr/>
          <p:nvPr/>
        </p:nvSpPr>
        <p:spPr>
          <a:xfrm>
            <a:off x="7065824" y="5098733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213223" y="5181838"/>
            <a:ext cx="203835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600" dirty="0"/>
          </a:p>
        </p:txBody>
      </p:sp>
      <p:sp>
        <p:nvSpPr>
          <p:cNvPr id="22" name="Text 20"/>
          <p:cNvSpPr/>
          <p:nvPr/>
        </p:nvSpPr>
        <p:spPr>
          <a:xfrm>
            <a:off x="8534519" y="5071110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Claim</a:t>
            </a:r>
            <a:endParaRPr lang="en-US" sz="2150" dirty="0"/>
          </a:p>
        </p:txBody>
      </p:sp>
      <p:sp>
        <p:nvSpPr>
          <p:cNvPr id="23" name="Text 21"/>
          <p:cNvSpPr/>
          <p:nvPr/>
        </p:nvSpPr>
        <p:spPr>
          <a:xfrm>
            <a:off x="8534519" y="5550575"/>
            <a:ext cx="5319951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Teacher claims slots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6320373" y="6330434"/>
            <a:ext cx="775930" cy="30480"/>
          </a:xfrm>
          <a:prstGeom prst="roundRect">
            <a:avLst>
              <a:gd name="adj" fmla="val 305487"/>
            </a:avLst>
          </a:prstGeom>
          <a:solidFill>
            <a:srgbClr val="BDB8DF"/>
          </a:solidFill>
          <a:ln/>
        </p:spPr>
      </p:sp>
      <p:sp>
        <p:nvSpPr>
          <p:cNvPr id="25" name="Shape 23"/>
          <p:cNvSpPr/>
          <p:nvPr/>
        </p:nvSpPr>
        <p:spPr>
          <a:xfrm>
            <a:off x="7065824" y="6096357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220724" y="6179463"/>
            <a:ext cx="18883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5</a:t>
            </a:r>
            <a:endParaRPr lang="en-US" sz="2600" dirty="0"/>
          </a:p>
        </p:txBody>
      </p:sp>
      <p:sp>
        <p:nvSpPr>
          <p:cNvPr id="27" name="Text 25"/>
          <p:cNvSpPr/>
          <p:nvPr/>
        </p:nvSpPr>
        <p:spPr>
          <a:xfrm>
            <a:off x="3324701" y="6068735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Notify</a:t>
            </a:r>
            <a:endParaRPr lang="en-US" sz="2150" dirty="0"/>
          </a:p>
        </p:txBody>
      </p:sp>
      <p:sp>
        <p:nvSpPr>
          <p:cNvPr id="28" name="Text 26"/>
          <p:cNvSpPr/>
          <p:nvPr/>
        </p:nvSpPr>
        <p:spPr>
          <a:xfrm>
            <a:off x="775930" y="6548199"/>
            <a:ext cx="5319951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System notifies changes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Edu-Flow Benefits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3398877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Enhanced Communication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Real-time updates reduce miscommunication.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2629" y="3398877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Efficient Scheduling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Easy class management and cancellation.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143" y="5451396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66385"/>
            <a:ext cx="31422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Improved Transparency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Role-based access ensures data integrity.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4D8BBB-9DC9-09D7-23A0-AA6D0CF52630}"/>
              </a:ext>
            </a:extLst>
          </p:cNvPr>
          <p:cNvSpPr txBox="1"/>
          <p:nvPr/>
        </p:nvSpPr>
        <p:spPr>
          <a:xfrm>
            <a:off x="4003288" y="301083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TECHNOLOGIES USED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4F04CD6-1667-0791-12CC-109037A1D2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199" y="3055434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Frontend: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HTML, CSS, JavaScript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Node.js, Express.js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MongoDB Atlas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Authentication: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JWT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Tools &amp; Libraries: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Firebase,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Nodemon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bcrypt.js,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8358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Video Demo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See Edu-Flow in action. Watch our video.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Questions? Contact us!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219</Words>
  <Application>Microsoft Office PowerPoint</Application>
  <PresentationFormat>Custom</PresentationFormat>
  <Paragraphs>69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Arimo</vt:lpstr>
      <vt:lpstr>Arial</vt:lpstr>
      <vt:lpstr>Outfit Extra Bold</vt:lpstr>
      <vt:lpstr>ROG Fonts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Dhruv Sharma</cp:lastModifiedBy>
  <cp:revision>3</cp:revision>
  <dcterms:created xsi:type="dcterms:W3CDTF">2025-03-01T03:51:47Z</dcterms:created>
  <dcterms:modified xsi:type="dcterms:W3CDTF">2025-03-01T04:09:25Z</dcterms:modified>
</cp:coreProperties>
</file>